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7" r:id="rId5"/>
    <p:sldId id="263" r:id="rId6"/>
    <p:sldId id="264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946"/>
  </p:normalViewPr>
  <p:slideViewPr>
    <p:cSldViewPr snapToGrid="0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86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 panose="02060603020205020403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Prevention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Secure Dog Razor </c:v>
                </c:pt>
                <c:pt idx="1">
                  <c:v>Security Guard</c:v>
                </c:pt>
                <c:pt idx="2">
                  <c:v>Electric Fence</c:v>
                </c:pt>
                <c:pt idx="3">
                  <c:v>Digital Video Camera System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0.75</c:v>
                </c:pt>
                <c:pt idx="1">
                  <c:v>0.5</c:v>
                </c:pt>
                <c:pt idx="2">
                  <c:v>0.4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5-9746-8F09-E5693B3BA7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Stoppage 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Secure Dog Razor </c:v>
                </c:pt>
                <c:pt idx="1">
                  <c:v>Security Guard</c:v>
                </c:pt>
                <c:pt idx="2">
                  <c:v>Electric Fence</c:v>
                </c:pt>
                <c:pt idx="3">
                  <c:v>Digital Video Camera System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0.9</c:v>
                </c:pt>
                <c:pt idx="1">
                  <c:v>0.5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5-9746-8F09-E5693B3BA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17874943"/>
        <c:axId val="1317976431"/>
      </c:barChart>
      <c:catAx>
        <c:axId val="1317874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976431"/>
        <c:crosses val="autoZero"/>
        <c:auto val="1"/>
        <c:lblAlgn val="ctr"/>
        <c:lblOffset val="100"/>
        <c:noMultiLvlLbl val="0"/>
      </c:catAx>
      <c:valAx>
        <c:axId val="1317976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874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Price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Secue Dog Razor</c:v>
                </c:pt>
                <c:pt idx="1">
                  <c:v>Security Guard</c:v>
                </c:pt>
                <c:pt idx="2">
                  <c:v>Electric Fence</c:v>
                </c:pt>
                <c:pt idx="3">
                  <c:v>Digital Video Camera</c:v>
                </c:pt>
              </c:strCache>
            </c:strRef>
          </c:cat>
          <c:val>
            <c:numRef>
              <c:f>Sheet1!$B$2:$B$5</c:f>
              <c:numCache>
                <c:formatCode>_("$"* #,##0.00_);_("$"* \(#,##0.00\);_("$"* "-"??_);_(@_)</c:formatCode>
                <c:ptCount val="4"/>
                <c:pt idx="0">
                  <c:v>18</c:v>
                </c:pt>
                <c:pt idx="1">
                  <c:v>120</c:v>
                </c:pt>
                <c:pt idx="2">
                  <c:v>36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6B-6C47-90E5-0BA335355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2612863"/>
        <c:axId val="1302689535"/>
      </c:barChart>
      <c:catAx>
        <c:axId val="1302612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689535"/>
        <c:crosses val="autoZero"/>
        <c:auto val="1"/>
        <c:lblAlgn val="ctr"/>
        <c:lblOffset val="100"/>
        <c:noMultiLvlLbl val="0"/>
      </c:catAx>
      <c:valAx>
        <c:axId val="1302689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612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EAB0-4957-36DE-8704-D959B23163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Secure Dog roleplay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45313-D810-D639-5EDD-80C2FC3D8D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6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B9BD-FBCE-09B5-D287-21985CAF6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leading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49898-C7FA-3668-449D-B9A09119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Extensive military training</a:t>
            </a:r>
          </a:p>
          <a:p>
            <a:r>
              <a:rPr lang="en-US" dirty="0"/>
              <a:t>Natural courage and strength</a:t>
            </a:r>
          </a:p>
          <a:p>
            <a:r>
              <a:rPr lang="en-US" dirty="0"/>
              <a:t>Bred and trained to protect</a:t>
            </a:r>
          </a:p>
          <a:p>
            <a:r>
              <a:rPr lang="en-US" dirty="0"/>
              <a:t>Proper aggressiveness, territorial sense, resistance to counterattack</a:t>
            </a:r>
          </a:p>
        </p:txBody>
      </p:sp>
    </p:spTree>
    <p:extLst>
      <p:ext uri="{BB962C8B-B14F-4D97-AF65-F5344CB8AC3E}">
        <p14:creationId xmlns:p14="http://schemas.microsoft.com/office/powerpoint/2010/main" val="353176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8876-2446-A5BF-BDC0-7FD39B54D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secure dog helps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184C1-2F22-AFBF-256D-5A6B30557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20% less on insurance premiums</a:t>
            </a:r>
          </a:p>
          <a:p>
            <a:r>
              <a:rPr lang="en-US" dirty="0"/>
              <a:t>75% less likely for a break-in to occur</a:t>
            </a:r>
          </a:p>
          <a:p>
            <a:r>
              <a:rPr lang="en-US" dirty="0"/>
              <a:t>90% break in stoppage rate</a:t>
            </a:r>
          </a:p>
          <a:p>
            <a:r>
              <a:rPr lang="en-US" dirty="0"/>
              <a:t>97.5% likelihood of preventing a successful break in</a:t>
            </a:r>
          </a:p>
          <a:p>
            <a:r>
              <a:rPr lang="en-US" dirty="0"/>
              <a:t>Secure dog held fully liable for all damages while dogs are on duty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8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76CF-7C9A-A487-470B-FE53F481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of guard dogs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830DC-A24C-20A3-E5CF-226CCF0A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910" y="2349925"/>
            <a:ext cx="5099903" cy="30779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German Shepard $20 ($7300 annually)</a:t>
            </a:r>
          </a:p>
          <a:p>
            <a:r>
              <a:rPr lang="en-US" dirty="0"/>
              <a:t>Pitbull $18 ($6570 annually)</a:t>
            </a:r>
          </a:p>
          <a:p>
            <a:r>
              <a:rPr lang="en-US" dirty="0"/>
              <a:t>Rottweiler $20 ($7300 annually)</a:t>
            </a:r>
          </a:p>
          <a:p>
            <a:r>
              <a:rPr lang="en-US" dirty="0"/>
              <a:t>Doberman Pinscher $19 ($6935 annually)</a:t>
            </a:r>
          </a:p>
          <a:p>
            <a:r>
              <a:rPr lang="en-US" dirty="0" err="1"/>
              <a:t>Chihuaha</a:t>
            </a:r>
            <a:r>
              <a:rPr lang="en-US" dirty="0"/>
              <a:t> $10 ($3650 annually, barking protection only)</a:t>
            </a:r>
          </a:p>
          <a:p>
            <a:r>
              <a:rPr lang="en-US" dirty="0"/>
              <a:t>Customers experience an average 20% reduction in insurance premiums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1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9912E-7DB4-1582-D756-ABAA07EF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effectiveness compared to competition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459618-A850-D355-10CC-036E0BEE7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31633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479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3C04B-47B7-5DEA-42E0-16ACBF61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Price compared to our competition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1E3D03-55D9-0AEE-29EA-B4338221C0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43363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571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3936-6CC3-FDD5-FCCB-F323B32A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Razor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BB088-13AC-F2B7-ECF3-66ED172A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$18/night ($6570 annually)</a:t>
            </a:r>
          </a:p>
          <a:p>
            <a:r>
              <a:rPr lang="en-US" dirty="0"/>
              <a:t>Pitbull</a:t>
            </a:r>
          </a:p>
          <a:p>
            <a:r>
              <a:rPr lang="en-US" dirty="0"/>
              <a:t>Specialty Training for large warehouses and protection of product</a:t>
            </a:r>
          </a:p>
          <a:p>
            <a:r>
              <a:rPr lang="en-US" dirty="0"/>
              <a:t>Trained to guard perimeters </a:t>
            </a:r>
          </a:p>
          <a:p>
            <a:r>
              <a:rPr lang="en-US" dirty="0"/>
              <a:t>Only guarding building at night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7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E0A18-93EB-1B49-C3B3-631C34E2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Testimonials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00D79-147D-378F-80D8-222956660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25518D-CE45-7B55-8B77-2729498C6038}"/>
              </a:ext>
            </a:extLst>
          </p:cNvPr>
          <p:cNvSpPr txBox="1"/>
          <p:nvPr/>
        </p:nvSpPr>
        <p:spPr>
          <a:xfrm>
            <a:off x="5118447" y="1623884"/>
            <a:ext cx="61007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"My facility has never been safer! Knowing my products are safe has saved me so much time and money!” –   Buc-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ees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“We haven’t had a break-in attempt since Gumbo has started protecting us! I can’t believe how effective Secure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og is! – Gold and Diamond center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Nico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so well trained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b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Love having him around protecting</a:t>
            </a:r>
            <a:b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factory, he has saved our reputation.”– Nissan parts Factory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"Wow! My insurance costs went down</a:t>
            </a:r>
            <a:b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50%! Thank you Secure Dog” – Tom from Survival at Sea</a:t>
            </a:r>
            <a:endParaRPr lang="en-US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7014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7479</TotalTime>
  <Words>276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Lato</vt:lpstr>
      <vt:lpstr>Rockwell</vt:lpstr>
      <vt:lpstr>Wingdings</vt:lpstr>
      <vt:lpstr>Atlas</vt:lpstr>
      <vt:lpstr>Secure Dog roleplay</vt:lpstr>
      <vt:lpstr>Industry leading</vt:lpstr>
      <vt:lpstr>How secure dog helps</vt:lpstr>
      <vt:lpstr>Price of guard dogs</vt:lpstr>
      <vt:lpstr>Our effectiveness compared to competition</vt:lpstr>
      <vt:lpstr>Our Price compared to our competition</vt:lpstr>
      <vt:lpstr>Razor</vt:lpstr>
      <vt:lpstr>Testimonials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Dog roleplay</dc:title>
  <dc:creator>Jake melvin</dc:creator>
  <cp:lastModifiedBy>Jake melvin</cp:lastModifiedBy>
  <cp:revision>2</cp:revision>
  <dcterms:created xsi:type="dcterms:W3CDTF">2024-06-13T19:33:06Z</dcterms:created>
  <dcterms:modified xsi:type="dcterms:W3CDTF">2024-06-19T00:12:44Z</dcterms:modified>
</cp:coreProperties>
</file>